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B0ABE5-2954-4ED0-AB08-18B2874BCBB0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722333-CB33-4EB6-A86B-89E04138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11FDE3-8504-4A2B-AB21-A0987A073B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37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46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39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DDC4-2C9F-4132-88CC-1F1D808C90F1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64BF-7708-4A7F-9B9E-28A60E333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1725-E897-493E-8AF2-B73A8CB82FF4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4AEA-8C61-4AE7-847F-61333E47A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3D51-7B9B-46E9-8508-7C45C1722F38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677E-7C38-4449-B4EB-58BA917A3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9EB17-3F18-45F7-A061-B8A25662DD40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E63A-BD34-4928-B761-2964A9EB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72BE-86B0-4E31-9AC0-C011CD426CF1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E182F-88C7-4C10-8E9C-D780A23DF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0CAF-2417-4CE6-9629-6360D29C0412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D502A-6377-43F7-A3C9-E8FF3316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3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4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4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5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757" y="-725996"/>
              <a:ext cx="1671082" cy="1686271"/>
              <a:chOff x="7015490" y="-737357"/>
              <a:chExt cx="1671082" cy="1686271"/>
            </a:xfrm>
          </p:grpSpPr>
          <p:sp>
            <p:nvSpPr>
              <p:cNvPr id="17" name="Arc 23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3348" y="-981634"/>
              <a:ext cx="3824605" cy="2064172"/>
              <a:chOff x="3441716" y="-977152"/>
              <a:chExt cx="4193437" cy="2064172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21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26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4E71-A3F3-43FE-84EF-7F23A21995CF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92F7-CD40-4C11-AE9B-01A617FAF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0189D-8AC7-4DD9-8769-C9CB16A46358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39F6-B203-428B-97BE-0841C8F6B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C800-359D-451E-BF52-288EB5B16D49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1EE3C-774B-479F-9394-171FC239D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A669-E679-472B-9D9A-34781C21EE98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CF61-333F-437B-8CF6-5E3EA7EB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6D98-CE9D-456B-9C3B-92783F82E1E7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8F49-F9EC-4758-9B32-852C94E62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B4B415D-1F66-47DF-B3A9-BBC3838FA203}" type="datetimeFigureOut">
              <a:rPr lang="en-US"/>
              <a:pPr>
                <a:defRPr/>
              </a:pPr>
              <a:t>11/1/2010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CCF0D3-3AE5-485E-BEB5-9FD2ED72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53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txStyles>
    <p:titleStyle>
      <a:lvl1pPr algn="l" rtl="0" fontAlgn="base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2pPr>
      <a:lvl3pPr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3pPr>
      <a:lvl4pPr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4pPr>
      <a:lvl5pPr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rtl="0" fontAlgn="base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rtl="0" fontAlgn="base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rtl="0" fontAlgn="base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rtl="0" fontAlgn="base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 rot="21042312">
            <a:off x="1022350" y="2960688"/>
            <a:ext cx="7551738" cy="1612900"/>
          </a:xfrm>
        </p:spPr>
        <p:txBody>
          <a:bodyPr/>
          <a:lstStyle/>
          <a:p>
            <a:r>
              <a:rPr lang="en-US" smtClean="0"/>
              <a:t>Habitat for Humanity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 rot="21060000">
            <a:off x="2551113" y="4705350"/>
            <a:ext cx="6400800" cy="914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</a:pPr>
            <a:r>
              <a:rPr lang="en-US" smtClean="0"/>
              <a:t>Winter Break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Winter Break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3011488"/>
            <a:ext cx="8472488" cy="3389312"/>
          </a:xfrm>
        </p:spPr>
        <p:txBody>
          <a:bodyPr/>
          <a:lstStyle/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Taking 15 people (includes 1 adviser and site leader)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Depart: Sunday, January 9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Return: Saturday, January 15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  <a:p>
            <a:pPr fontAlgn="auto">
              <a:spcBef>
                <a:spcPts val="0"/>
              </a:spcBef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Location……..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3"/>
          <p:cNvSpPr>
            <a:spLocks noGrp="1"/>
          </p:cNvSpPr>
          <p:nvPr>
            <p:ph type="title"/>
          </p:nvPr>
        </p:nvSpPr>
        <p:spPr>
          <a:xfrm>
            <a:off x="714375" y="5168900"/>
            <a:ext cx="7716838" cy="722313"/>
          </a:xfrm>
        </p:spPr>
        <p:txBody>
          <a:bodyPr/>
          <a:lstStyle/>
          <a:p>
            <a:r>
              <a:rPr lang="en-US" smtClean="0"/>
              <a:t>SAN DIEGO, CALIFORNIA</a:t>
            </a:r>
          </a:p>
        </p:txBody>
      </p:sp>
      <p:pic>
        <p:nvPicPr>
          <p:cNvPr id="12" name="Picture Placeholder 11" descr="la-jolla-san-diego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504" b="-1504"/>
          <a:stretch>
            <a:fillRect/>
          </a:stretch>
        </p:blipFill>
        <p:spPr>
          <a:xfrm rot="21338992">
            <a:off x="2407361" y="1328148"/>
            <a:ext cx="4329278" cy="3340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8"/>
          <p:cNvSpPr>
            <a:spLocks noGrp="1"/>
          </p:cNvSpPr>
          <p:nvPr>
            <p:ph type="title"/>
          </p:nvPr>
        </p:nvSpPr>
        <p:spPr>
          <a:xfrm>
            <a:off x="533400" y="1676400"/>
            <a:ext cx="3429000" cy="1066800"/>
          </a:xfrm>
        </p:spPr>
        <p:txBody>
          <a:bodyPr/>
          <a:lstStyle/>
          <a:p>
            <a:r>
              <a:rPr lang="en-US" smtClean="0"/>
              <a:t>Building Opportunities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05325" y="990600"/>
            <a:ext cx="4257675" cy="5257800"/>
          </a:xfrm>
        </p:spPr>
        <p:txBody>
          <a:bodyPr/>
          <a:lstStyle/>
          <a:p>
            <a:pPr fontAlgn="auto">
              <a:spcBef>
                <a:spcPts val="0"/>
              </a:spcBef>
              <a:defRPr/>
            </a:pPr>
            <a:endParaRPr lang="en-US"/>
          </a:p>
        </p:txBody>
      </p:sp>
      <p:sp>
        <p:nvSpPr>
          <p:cNvPr id="21507" name="Text Placeholder 20"/>
          <p:cNvSpPr>
            <a:spLocks noGrp="1"/>
          </p:cNvSpPr>
          <p:nvPr>
            <p:ph type="body" sz="half" idx="2"/>
          </p:nvPr>
        </p:nvSpPr>
        <p:spPr bwMode="auto">
          <a:xfrm>
            <a:off x="533400" y="2851150"/>
            <a:ext cx="3429000" cy="31686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mtClean="0"/>
              <a:t>Working with San Diego Habitat for Humanity Affiliate</a:t>
            </a:r>
          </a:p>
          <a:p>
            <a:pPr>
              <a:buFontTx/>
              <a:buChar char="-"/>
            </a:pPr>
            <a:r>
              <a:rPr lang="en-US" smtClean="0"/>
              <a:t>Our build days will be Tuesday, Wednesday, and Friday</a:t>
            </a:r>
          </a:p>
          <a:p>
            <a:pPr>
              <a:buFontTx/>
              <a:buChar char="-"/>
            </a:pPr>
            <a:r>
              <a:rPr lang="en-US" smtClean="0"/>
              <a:t>We will be building at a location called G Avenue.  We will be building townhomes!</a:t>
            </a:r>
          </a:p>
          <a:p>
            <a:pPr>
              <a:buFontTx/>
              <a:buChar char="-"/>
            </a:pPr>
            <a:r>
              <a:rPr lang="en-US" smtClean="0"/>
              <a:t>On Thursday, we will be working at the ReStore facility</a:t>
            </a:r>
          </a:p>
        </p:txBody>
      </p:sp>
      <p:pic>
        <p:nvPicPr>
          <p:cNvPr id="21508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325" y="990600"/>
            <a:ext cx="425767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Exploring San Diego</a:t>
            </a:r>
          </a:p>
        </p:txBody>
      </p:sp>
      <p:pic>
        <p:nvPicPr>
          <p:cNvPr id="22530" name="Picture Placeholder 7" descr="san_diego_zoo-panda-exhibit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1649" b="-11649"/>
          <a:stretch>
            <a:fillRect/>
          </a:stretch>
        </p:blipFill>
        <p:spPr bwMode="auto">
          <a:xfrm>
            <a:off x="698500" y="3024188"/>
            <a:ext cx="3657600" cy="3376612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4751388" y="3024188"/>
            <a:ext cx="3657600" cy="3376612"/>
          </a:xfrm>
        </p:spPr>
        <p:txBody>
          <a:bodyPr/>
          <a:lstStyle/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On Monday, we will spend our day off at the San Diego Zoo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 smtClean="0"/>
              <a:t>During the week, we will have the chance to visit the following: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 smtClean="0"/>
              <a:t>Seaport Village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 smtClean="0"/>
              <a:t>Coronado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1357</TotalTime>
  <Words>108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14</vt:i4>
      </vt:variant>
      <vt:variant>
        <vt:lpstr>Slide Titles</vt:lpstr>
      </vt:variant>
      <vt:variant>
        <vt:i4>5</vt:i4>
      </vt:variant>
    </vt:vector>
  </HeadingPairs>
  <TitlesOfParts>
    <vt:vector size="22" baseType="lpstr">
      <vt:lpstr>Arial Rounded MT Bold</vt:lpstr>
      <vt:lpstr>Arial</vt:lpstr>
      <vt:lpstr>Calibri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Sky</vt:lpstr>
      <vt:lpstr>Habitat for Humanity</vt:lpstr>
      <vt:lpstr>Winter Break Logistics</vt:lpstr>
      <vt:lpstr>SAN DIEGO, CALIFORNIA</vt:lpstr>
      <vt:lpstr>Building Opportunities</vt:lpstr>
      <vt:lpstr>Exploring San Diego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for Humanity</dc:title>
  <dc:creator>Brittany Sanfillippo</dc:creator>
  <cp:lastModifiedBy>callahan3</cp:lastModifiedBy>
  <cp:revision>5</cp:revision>
  <dcterms:created xsi:type="dcterms:W3CDTF">2010-09-16T03:08:19Z</dcterms:created>
  <dcterms:modified xsi:type="dcterms:W3CDTF">2010-11-02T01:35:37Z</dcterms:modified>
</cp:coreProperties>
</file>